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2" r:id="rId2"/>
    <p:sldId id="265" r:id="rId3"/>
    <p:sldId id="266" r:id="rId4"/>
    <p:sldId id="267" r:id="rId5"/>
    <p:sldId id="268" r:id="rId6"/>
    <p:sldId id="269" r:id="rId7"/>
    <p:sldId id="270" r:id="rId8"/>
    <p:sldId id="271" r:id="rId9"/>
    <p:sldId id="272" r:id="rId10"/>
    <p:sldId id="273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480">
          <p15:clr>
            <a:srgbClr val="A4A3A4"/>
          </p15:clr>
        </p15:guide>
        <p15:guide id="2" pos="328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67" autoAdjust="0"/>
    <p:restoredTop sz="86383" autoAdjust="0"/>
  </p:normalViewPr>
  <p:slideViewPr>
    <p:cSldViewPr>
      <p:cViewPr varScale="1">
        <p:scale>
          <a:sx n="76" d="100"/>
          <a:sy n="76" d="100"/>
        </p:scale>
        <p:origin x="1085" y="48"/>
      </p:cViewPr>
      <p:guideLst>
        <p:guide orient="horz" pos="1480"/>
        <p:guide pos="328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1" d="100"/>
          <a:sy n="71" d="100"/>
        </p:scale>
        <p:origin x="-3210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3BA067-7408-415D-8737-929066884D5D}" type="datetimeFigureOut">
              <a:rPr lang="ru-RU" smtClean="0"/>
              <a:t>18.09.2020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1314E5-E480-4386-925B-B8A7D4E4B0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14121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856984" cy="1143000"/>
          </a:xfrm>
        </p:spPr>
        <p:txBody>
          <a:bodyPr>
            <a:noAutofit/>
          </a:bodyPr>
          <a:lstStyle/>
          <a:p>
            <a:r>
              <a:rPr lang="ru-RU" sz="36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Лабораторная работа № 1.</a:t>
            </a:r>
            <a:br>
              <a:rPr lang="ru-RU" sz="36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Самозапуск асинхронного электродвигателя</a:t>
            </a:r>
            <a:endParaRPr lang="ru-RU" sz="36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457200" algn="just">
              <a:buNone/>
            </a:pP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работы: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процесса самозапуска одного асинхронного двигателя и определение мощности и состава нагрузки, при которой обеспечивается самозапуск двигателя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9167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/>
          </a:bodyPr>
          <a:lstStyle/>
          <a:p>
            <a:pPr marL="0" indent="457200" algn="just">
              <a:spcBef>
                <a:spcPts val="0"/>
              </a:spcBef>
              <a:buNone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синхронного двигателя ЭДС в момент восстановления электроснабжения может быть равна напряжению сети или даже превышать его. Соответственно и ток включения может почти в два раза превышать пусковой и вызывать повреждения в двигателе. Однако, если в момент нарушения электроснабжения начинать гасить магнитное поле ротора, бросок тока при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самозапуске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будет практически равен пусковому току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457200" algn="just">
              <a:spcBef>
                <a:spcPts val="0"/>
              </a:spcBef>
              <a:buNone/>
            </a:pPr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Данная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позволяет смоделировать процесс самозапуска одного асинхронного двигателя в предположении того, что от этой же секции шин питается еще некоторая реактивная нагрузка.</a:t>
            </a:r>
          </a:p>
          <a:p>
            <a:pPr marL="0" indent="457200" algn="just">
              <a:spcBef>
                <a:spcPts val="0"/>
              </a:spcBef>
              <a:buNone/>
            </a:pP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381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В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электрических сетях в результате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КЗ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случаются кратковременные, длительностью до нескольких секунд, большие понижения напряжения или перерывы питания.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время частота вращения двигателей уменьшается. Если, перерыв продолжителен, то двигатели останавливаются полностью.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восстановлении напряжения по резервной линии двигатели снова запускаются и разворачиваются до рабочей частоты вращения.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Этот 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 называют самозапуском двигателей.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Самозапуском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называется восстановление нормальной работы электродвигателя с механизмом на валу без вмешательства эксплуатационного персонала после кратковременного перерыва электроснабжения или глубокого снижения напряжения.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6964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Самозапуск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считается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обеспеченным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если после восстановления напряжения агрегат разогнался до нормальной частоты вращения и продолжает длительно работать с нормальной (до аварийной) нагрузкой двигателя.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отличия самозапуска от пуска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заключаются в следующем: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–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быстром подключении обесточенной секции к резервному источнику питания на ней в момент подключения всегда имеется некоторое остаточное напряжение;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–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момент восстановления напряжения все двигатели или их большая часть вращаются, при пуске – стоят;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–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самозапуск происходит при нагруженных двигателях, что увеличивает длительность разгона и нагрев двигателей;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–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самозапуске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участвует одновременно группа двигателей, то снижение напряжения в узле промышленной нагрузки при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самозапуске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больше, чем при пуске одного АД. Соответственно уменьшается вращающий момент, что приводит к увеличению времени их разгона.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4667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момент пуска из сети потребляется ток в 4-7 выше номинального значения тока двигателя.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Пусковой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ток создает дополнительное падение напряжения, например в трансформаторе, от которого питается двигатель. </a:t>
            </a:r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Мощность одного двигателя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как правило, меньше мощности трансформатора, поэтому дополнительное падение напряжения в трансформаторе составляет незначительную величину.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Можно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считать, что пуск одного двигателя происходит при номинальном напряжении.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528" y="3429000"/>
            <a:ext cx="3535986" cy="3057006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3993186" y="5525359"/>
            <a:ext cx="513325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Рисунок 1.1 – Характеристики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асинхронного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двигателя при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ном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напряжении и при снижении напряжения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019730" y="3172787"/>
            <a:ext cx="4852628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таком случае асинхронный момент двигателя (кривая 1) в 1,5- 2,0 раза превосходит момент нагрузки (кривая 4) и под действием значительного избыточного момента происходит быстрый разворот 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двигателя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3447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336704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24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одновременном запуске всех двигателей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дополнительное падение напряжения в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трансформаторе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может быть значительным.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Предположим,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что вся нагрузка на трансформаторе состоит только из двигателей,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 пусковой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ток может в 4-7 раз превосходить номинальный ток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трансформатора.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Реактивный характер периодической составляющей пускового тока приводит к значительному уменьшению модуля напряжения.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Вращающий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момент асинхронного электродвигателя пропорционален квадрату напряжения U</a:t>
            </a:r>
            <a:r>
              <a:rPr lang="ru-RU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зажимах двигателя. При пониженном напряжении асинхронный момент двигателя уменьшается (кривая 2). Пуск двигателя затягивается, а в особо тяжелых случаях максимальный вращающий момент электродвигателя (кривая 3) может оказаться меньше момента сопротивления нагрузки (кривая 4) и электродвигатель остановится.</a:t>
            </a:r>
          </a:p>
          <a:p>
            <a:pPr marL="0" indent="0">
              <a:buNone/>
            </a:pP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5781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marL="0" indent="0" algn="just">
              <a:buNone/>
            </a:pP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таких случаях часть двигателей должна быть отключена для запуска оставшихся двигателей наиболее ответственных потребителей. Их число должно быть рассчитано. Расчет самозапуска следует проводить с учетом характеристик двигателей, моментов сопротивления и мощности источника питания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Процесс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самозапуска состоит из двух этапов: выбега и разгона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43808" y="139044"/>
            <a:ext cx="3535986" cy="30543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150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6632"/>
            <a:ext cx="8229600" cy="6009531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sz="2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Этап выбега.</a:t>
            </a:r>
          </a:p>
          <a:p>
            <a:pPr marL="0" indent="45000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только нарушается электроснабжение, электромагнитный момент двигателя исчезает и начинается процесс остановки двигателя под действием момента сопротивления нагрузки.</a:t>
            </a:r>
          </a:p>
          <a:p>
            <a:pPr marL="0" indent="45000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200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количеству двигателей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выбег может быть одиночным или групповым. Одиночный выбег имеет место, когда один электродвигатель оказывается отсоединённым от сети. Выбег такого двигателя называется «свободным». Если отключаются двигатели, подключённые к одной системе шин, то начинается групповой выбег.</a:t>
            </a:r>
          </a:p>
          <a:p>
            <a:pPr marL="0" indent="45000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любого двигателя, отключённого от источника питания, </a:t>
            </a:r>
            <a:r>
              <a:rPr lang="ru-RU" sz="2200" i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выбеге в обмотке статора наводится ЭДС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 асинхронных двигателей она невелика, у синхронных – значительна. </a:t>
            </a:r>
          </a:p>
          <a:p>
            <a:pPr marL="0" indent="45000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групповом выбеге двигатели оказываются связанными между собой через общие шины. Запасённая ими кинетическая энергия по величине разная у разных двигателей. Имеющие больший запас энергии двигатели переходят в генераторный режим, и у них на валу появляется дополнительный тормозной момент. Двигатели с меньшим запасом кинетической энергии получают дополнительный вращающий момент за счёт подпитки от первых. </a:t>
            </a:r>
          </a:p>
          <a:p>
            <a:pPr marL="0" indent="0">
              <a:buNone/>
            </a:pP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9843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/>
          </a:bodyPr>
          <a:lstStyle/>
          <a:p>
            <a:pPr marL="0" indent="457200" algn="ctr">
              <a:spcBef>
                <a:spcPts val="0"/>
              </a:spcBef>
              <a:buNone/>
            </a:pPr>
            <a:r>
              <a:rPr lang="ru-RU" sz="2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Этап разгона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Происходит разгон от частоты вращения, примерно соответствующей моменту восстановления питания, до частоты вращения, соответствующей исходному рабочему режиму.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Бросок тока в момент подачи напряжения определяется по выражению:</a:t>
            </a:r>
          </a:p>
          <a:p>
            <a:pPr marL="0" indent="457200" algn="just">
              <a:spcBef>
                <a:spcPts val="0"/>
              </a:spcBef>
              <a:buNone/>
            </a:pPr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2060848"/>
            <a:ext cx="8260611" cy="3816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1393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>
            <a:normAutofit/>
          </a:bodyPr>
          <a:lstStyle/>
          <a:p>
            <a:pPr marL="0" indent="457200" algn="just">
              <a:spcBef>
                <a:spcPts val="0"/>
              </a:spcBef>
              <a:buNone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Однако ЭДС асинхронного двигателя затухает быстро, и к моменту восстановления напряжения она невелика. Поэтому ток включения при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самозапуске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асинхронного двигателя ненамного превышает пусковой</a:t>
            </a: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Асинхронный двигатель при наличии напряжения на его зажимах будет разгоняться только в том случае, если развиваемый им вращающий момент будет больше момента сопротивления механизма.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Двигатель 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самозапуске</a:t>
            </a: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разгоняется медленнее, чем при пуске. Более длительный разгон вызывает нагрев двигателя. Поэтому успешным считается такой самозапуск, когда двигатель разгонится до рабочей скорости и при этом температура обмоток не превысит допустимого значения.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Практически все асинхронные двигатели, выпускаемые промышленностью, допускают возможность, как минимум, одного самозапуска без превышения температуры обмоток сверх допустимой. </a:t>
            </a:r>
          </a:p>
          <a:p>
            <a:pPr marL="0" indent="457200" algn="just">
              <a:spcBef>
                <a:spcPts val="0"/>
              </a:spcBef>
              <a:buNone/>
            </a:pPr>
            <a:endParaRPr lang="ru-RU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7394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347</TotalTime>
  <Words>910</Words>
  <Application>Microsoft Office PowerPoint</Application>
  <PresentationFormat>Экран (4:3)</PresentationFormat>
  <Paragraphs>52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Calibri</vt:lpstr>
      <vt:lpstr>Times New Roman</vt:lpstr>
      <vt:lpstr>Тема Office</vt:lpstr>
      <vt:lpstr>Лабораторная работа № 1. Самозапуск асинхронного электродвигателя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vik</cp:lastModifiedBy>
  <cp:revision>31</cp:revision>
  <dcterms:modified xsi:type="dcterms:W3CDTF">2020-09-18T06:47:16Z</dcterms:modified>
</cp:coreProperties>
</file>